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14" y="-75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955CC3-5187-40BE-A54F-418D078A94D8}" type="datetimeFigureOut">
              <a:rPr lang="en-AU" smtClean="0"/>
              <a:t>21/03/2012</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77C16C-4D69-4509-A627-25F8B83BB99A}" type="slidenum">
              <a:rPr lang="en-AU" smtClean="0"/>
              <a:t>‹#›</a:t>
            </a:fld>
            <a:endParaRPr lang="en-AU"/>
          </a:p>
        </p:txBody>
      </p:sp>
    </p:spTree>
    <p:extLst>
      <p:ext uri="{BB962C8B-B14F-4D97-AF65-F5344CB8AC3E}">
        <p14:creationId xmlns:p14="http://schemas.microsoft.com/office/powerpoint/2010/main" val="1024691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BAD76E-B0F3-4146-BAB0-573EBC557639}" type="slidenum">
              <a:rPr lang="en-US">
                <a:solidFill>
                  <a:prstClr val="black"/>
                </a:solidFill>
              </a:rPr>
              <a:pPr/>
              <a:t>1</a:t>
            </a:fld>
            <a:endParaRPr lang="en-US">
              <a:solidFill>
                <a:prstClr val="black"/>
              </a:solidFill>
            </a:endParaRPr>
          </a:p>
        </p:txBody>
      </p:sp>
      <p:sp>
        <p:nvSpPr>
          <p:cNvPr id="4098" name="Rectangle 2"/>
          <p:cNvSpPr>
            <a:spLocks noRo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1D478D-62BE-4C6C-9B89-F7F89DF84252}" type="slidenum">
              <a:rPr lang="en-US">
                <a:solidFill>
                  <a:prstClr val="black"/>
                </a:solidFill>
              </a:rPr>
              <a:pPr/>
              <a:t>2</a:t>
            </a:fld>
            <a:endParaRPr lang="en-US">
              <a:solidFill>
                <a:prstClr val="black"/>
              </a:solidFill>
            </a:endParaRPr>
          </a:p>
        </p:txBody>
      </p:sp>
      <p:sp>
        <p:nvSpPr>
          <p:cNvPr id="6146" name="Rectangle 2"/>
          <p:cNvSpPr>
            <a:spLocks noRo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8661E5-1822-43EF-9AD9-CA0E87B453B3}" type="slidenum">
              <a:rPr lang="en-US">
                <a:solidFill>
                  <a:prstClr val="black"/>
                </a:solidFill>
              </a:rPr>
              <a:pPr/>
              <a:t>3</a:t>
            </a:fld>
            <a:endParaRPr lang="en-US">
              <a:solidFill>
                <a:prstClr val="black"/>
              </a:solidFill>
            </a:endParaRPr>
          </a:p>
        </p:txBody>
      </p:sp>
      <p:sp>
        <p:nvSpPr>
          <p:cNvPr id="8194" name="Rectangle 2"/>
          <p:cNvSpPr>
            <a:spLocks noRo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5E99AD-8C88-486C-9381-51A3144885BA}" type="slidenum">
              <a:rPr lang="en-US">
                <a:solidFill>
                  <a:prstClr val="black"/>
                </a:solidFill>
              </a:rPr>
              <a:pPr/>
              <a:t>4</a:t>
            </a:fld>
            <a:endParaRPr lang="en-US">
              <a:solidFill>
                <a:prstClr val="black"/>
              </a:solidFill>
            </a:endParaRPr>
          </a:p>
        </p:txBody>
      </p:sp>
      <p:sp>
        <p:nvSpPr>
          <p:cNvPr id="10242" name="Rectangle 2"/>
          <p:cNvSpPr>
            <a:spLocks noRot="1" noChangeArrowheads="1" noTextEdit="1"/>
          </p:cNvSpPr>
          <p:nvPr>
            <p:ph type="sldImg"/>
          </p:nvPr>
        </p:nvSpPr>
        <p:spPr>
          <a:ln/>
        </p:spPr>
      </p:sp>
      <p:sp>
        <p:nvSpPr>
          <p:cNvPr id="10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6130E-F7EA-46EA-9704-B0B0298895C3}" type="slidenum">
              <a:rPr lang="en-US">
                <a:solidFill>
                  <a:prstClr val="black"/>
                </a:solidFill>
              </a:rPr>
              <a:pPr/>
              <a:t>5</a:t>
            </a:fld>
            <a:endParaRPr lang="en-US">
              <a:solidFill>
                <a:prstClr val="black"/>
              </a:solidFill>
            </a:endParaRPr>
          </a:p>
        </p:txBody>
      </p:sp>
      <p:sp>
        <p:nvSpPr>
          <p:cNvPr id="12290" name="Rectangle 2"/>
          <p:cNvSpPr>
            <a:spLocks noRot="1" noChangeArrowheads="1" noTextEdit="1"/>
          </p:cNvSpPr>
          <p:nvPr>
            <p:ph type="sldImg"/>
          </p:nvPr>
        </p:nvSpPr>
        <p:spPr>
          <a:ln/>
        </p:spPr>
      </p:sp>
      <p:sp>
        <p:nvSpPr>
          <p:cNvPr id="12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8675F8-1564-4E31-942F-7A245EBC8240}" type="slidenum">
              <a:rPr lang="en-US">
                <a:solidFill>
                  <a:prstClr val="black"/>
                </a:solidFill>
              </a:rPr>
              <a:pPr/>
              <a:t>6</a:t>
            </a:fld>
            <a:endParaRPr lang="en-US">
              <a:solidFill>
                <a:prstClr val="black"/>
              </a:solidFill>
            </a:endParaRPr>
          </a:p>
        </p:txBody>
      </p:sp>
      <p:sp>
        <p:nvSpPr>
          <p:cNvPr id="14338" name="Rectangle 2"/>
          <p:cNvSpPr>
            <a:spLocks noRo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877517-A718-41A6-A7F4-5EDCB699ACC8}" type="slidenum">
              <a:rPr lang="en-US">
                <a:solidFill>
                  <a:prstClr val="black"/>
                </a:solidFill>
              </a:rPr>
              <a:pPr/>
              <a:t>7</a:t>
            </a:fld>
            <a:endParaRPr lang="en-US">
              <a:solidFill>
                <a:prstClr val="black"/>
              </a:solidFill>
            </a:endParaRPr>
          </a:p>
        </p:txBody>
      </p:sp>
      <p:sp>
        <p:nvSpPr>
          <p:cNvPr id="16386" name="Rectangle 2"/>
          <p:cNvSpPr>
            <a:spLocks noRo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3F4A36-C43A-465A-BFCC-FC29E6DAE9FD}" type="slidenum">
              <a:rPr lang="en-US">
                <a:solidFill>
                  <a:prstClr val="black"/>
                </a:solidFill>
              </a:rPr>
              <a:pPr/>
              <a:t>8</a:t>
            </a:fld>
            <a:endParaRPr lang="en-US">
              <a:solidFill>
                <a:prstClr val="black"/>
              </a:solidFill>
            </a:endParaRPr>
          </a:p>
        </p:txBody>
      </p:sp>
      <p:sp>
        <p:nvSpPr>
          <p:cNvPr id="18434" name="Rectangle 2"/>
          <p:cNvSpPr>
            <a:spLocks noRo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A2AF887-E4F0-4542-BED4-81A39790285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596070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9893FDD-B30E-4978-A4BB-189FBEB3692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03648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9562B2B-3067-4887-A577-FE132137C00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6648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28D89A4-B973-4A9A-9E5D-4B8013CC0AD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261790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614E901-2F26-400C-9039-B5E39C1F57F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148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10FE8BFE-C862-4015-A1CE-46EDD1311FA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65584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9ECD87AE-93B2-4138-9C1E-26F439B599F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67765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96A01D5E-103B-4B4D-A5F6-02B75455BC9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254388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2BEAD693-65A5-4643-9CF0-C48BC8DF4AE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25372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92761AF5-2A39-4CB6-B66F-B330668144E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752391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CDF787-CB47-4B4E-98A8-916DE4065D5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439289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6C4687A8-2099-4845-A814-6A5D2A1AF27C}"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19771783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66FF"/>
            </a:gs>
            <a:gs pos="100000">
              <a:srgbClr val="FF0000"/>
            </a:gs>
          </a:gsLst>
          <a:lin ang="54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3352800"/>
            <a:ext cx="7772400" cy="1143000"/>
          </a:xfrm>
        </p:spPr>
        <p:txBody>
          <a:bodyPr/>
          <a:lstStyle/>
          <a:p>
            <a:pPr algn="l"/>
            <a:r>
              <a:rPr lang="en-US" sz="3600">
                <a:solidFill>
                  <a:schemeClr val="bg1"/>
                </a:solidFill>
                <a:latin typeface="Arial" charset="0"/>
                <a:cs typeface="Times New Roman" pitchFamily="18" charset="0"/>
              </a:rPr>
              <a:t>Jesus, make me more like you, more like you today.</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Jesus, make me more like you, more like you, I pray.</a:t>
            </a:r>
            <a:r>
              <a:rPr lang="en-US" b="1">
                <a:cs typeface="Times New Roman" pitchFamily="18" charset="0"/>
              </a:rPr>
              <a:t> </a:t>
            </a:r>
            <a:br>
              <a:rPr lang="en-US" b="1">
                <a:cs typeface="Times New Roman" pitchFamily="18" charset="0"/>
              </a:rPr>
            </a:br>
            <a:r>
              <a:rPr lang="en-US" b="1">
                <a:cs typeface="Times New Roman" pitchFamily="18" charset="0"/>
              </a:rPr>
              <a:t/>
            </a:r>
            <a:br>
              <a:rPr lang="en-US" b="1">
                <a:cs typeface="Times New Roman" pitchFamily="18" charset="0"/>
              </a:rPr>
            </a:br>
            <a:endParaRPr lang="en-US" sz="3600">
              <a:latin typeface="Arial" charset="0"/>
              <a:cs typeface="Times New Roman" pitchFamily="18" charset="0"/>
            </a:endParaRPr>
          </a:p>
        </p:txBody>
      </p:sp>
      <p:sp>
        <p:nvSpPr>
          <p:cNvPr id="2051" name="Rectangle 3"/>
          <p:cNvSpPr>
            <a:spLocks noChangeArrowheads="1"/>
          </p:cNvSpPr>
          <p:nvPr/>
        </p:nvSpPr>
        <p:spPr bwMode="auto">
          <a:xfrm>
            <a:off x="838200" y="5334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0"/>
              </a:spcBef>
              <a:spcAft>
                <a:spcPct val="0"/>
              </a:spcAft>
            </a:pPr>
            <a:r>
              <a:rPr lang="en-US" sz="3600">
                <a:solidFill>
                  <a:srgbClr val="FFFFFF"/>
                </a:solidFill>
                <a:latin typeface="Arial" charset="0"/>
                <a:cs typeface="Times New Roman" pitchFamily="18" charset="0"/>
              </a:rPr>
              <a:t> </a:t>
            </a:r>
            <a:r>
              <a:rPr lang="en-US" sz="3600" b="1">
                <a:solidFill>
                  <a:srgbClr val="FFFFFF"/>
                </a:solidFill>
                <a:latin typeface="Arial" charset="0"/>
                <a:cs typeface="Times New Roman" pitchFamily="18" charset="0"/>
              </a:rPr>
              <a:t>MORE LIKE YOU.</a:t>
            </a:r>
            <a:r>
              <a:rPr lang="en-US" sz="4400" b="1">
                <a:solidFill>
                  <a:srgbClr val="000000"/>
                </a:solidFill>
                <a:cs typeface="Times New Roman" pitchFamily="18" charset="0"/>
              </a:rPr>
              <a:t> </a:t>
            </a:r>
          </a:p>
        </p:txBody>
      </p:sp>
    </p:spTree>
    <p:extLst>
      <p:ext uri="{BB962C8B-B14F-4D97-AF65-F5344CB8AC3E}">
        <p14:creationId xmlns:p14="http://schemas.microsoft.com/office/powerpoint/2010/main" val="1952005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66FF"/>
            </a:gs>
            <a:gs pos="100000">
              <a:srgbClr val="FF0000"/>
            </a:gs>
          </a:gsLst>
          <a:lin ang="5400000" scaled="1"/>
        </a:gra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3352800"/>
            <a:ext cx="7772400" cy="1143000"/>
          </a:xfrm>
        </p:spPr>
        <p:txBody>
          <a:bodyPr/>
          <a:lstStyle/>
          <a:p>
            <a:pPr algn="l"/>
            <a:r>
              <a:rPr lang="en-US" sz="3600">
                <a:solidFill>
                  <a:schemeClr val="bg1"/>
                </a:solidFill>
                <a:latin typeface="Arial" charset="0"/>
                <a:cs typeface="Times New Roman" pitchFamily="18" charset="0"/>
              </a:rPr>
              <a:t>Jesus, make me more like you, more like you today.</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Jesus, make me more like you, more like you, I pray.</a:t>
            </a:r>
            <a:r>
              <a:rPr lang="en-US" b="1">
                <a:cs typeface="Times New Roman" pitchFamily="18" charset="0"/>
              </a:rPr>
              <a:t> </a:t>
            </a:r>
            <a:br>
              <a:rPr lang="en-US" b="1">
                <a:cs typeface="Times New Roman" pitchFamily="18" charset="0"/>
              </a:rPr>
            </a:br>
            <a:r>
              <a:rPr lang="en-US" b="1">
                <a:cs typeface="Times New Roman" pitchFamily="18" charset="0"/>
              </a:rPr>
              <a:t/>
            </a:r>
            <a:br>
              <a:rPr lang="en-US" b="1">
                <a:cs typeface="Times New Roman" pitchFamily="18" charset="0"/>
              </a:rPr>
            </a:br>
            <a:endParaRPr lang="en-US" sz="3600">
              <a:latin typeface="Arial" charset="0"/>
              <a:cs typeface="Times New Roman" pitchFamily="18" charset="0"/>
            </a:endParaRPr>
          </a:p>
        </p:txBody>
      </p:sp>
      <p:sp>
        <p:nvSpPr>
          <p:cNvPr id="5123" name="Rectangle 3"/>
          <p:cNvSpPr>
            <a:spLocks noChangeArrowheads="1"/>
          </p:cNvSpPr>
          <p:nvPr/>
        </p:nvSpPr>
        <p:spPr bwMode="auto">
          <a:xfrm>
            <a:off x="838200" y="5334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0"/>
              </a:spcBef>
              <a:spcAft>
                <a:spcPct val="0"/>
              </a:spcAft>
            </a:pPr>
            <a:r>
              <a:rPr lang="en-US" sz="3600">
                <a:solidFill>
                  <a:srgbClr val="FFFFFF"/>
                </a:solidFill>
                <a:latin typeface="Arial" charset="0"/>
                <a:cs typeface="Times New Roman" pitchFamily="18" charset="0"/>
              </a:rPr>
              <a:t> </a:t>
            </a:r>
            <a:endParaRPr lang="en-US" sz="4400" b="1">
              <a:solidFill>
                <a:srgbClr val="000000"/>
              </a:solidFill>
              <a:cs typeface="Times New Roman" pitchFamily="18" charset="0"/>
            </a:endParaRPr>
          </a:p>
        </p:txBody>
      </p:sp>
    </p:spTree>
    <p:extLst>
      <p:ext uri="{BB962C8B-B14F-4D97-AF65-F5344CB8AC3E}">
        <p14:creationId xmlns:p14="http://schemas.microsoft.com/office/powerpoint/2010/main" val="3361163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66FF"/>
            </a:gs>
            <a:gs pos="100000">
              <a:srgbClr val="FF0000"/>
            </a:gs>
          </a:gsLst>
          <a:lin ang="5400000" scaled="1"/>
        </a:gra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81300"/>
            <a:ext cx="8305800" cy="1143000"/>
          </a:xfrm>
        </p:spPr>
        <p:txBody>
          <a:bodyPr/>
          <a:lstStyle/>
          <a:p>
            <a:pPr algn="l"/>
            <a:r>
              <a:rPr lang="en-US" sz="3600">
                <a:solidFill>
                  <a:schemeClr val="bg1"/>
                </a:solidFill>
                <a:latin typeface="Arial" charset="0"/>
                <a:cs typeface="Times New Roman" pitchFamily="18" charset="0"/>
              </a:rPr>
              <a:t>You’re the one who showed me how.</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You came and you’re still with me now.</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Send your Spirit, make me strong.</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Show me, Lord, where I belong.</a:t>
            </a:r>
            <a:r>
              <a:rPr lang="en-US"/>
              <a:t> </a:t>
            </a:r>
            <a:br>
              <a:rPr lang="en-US"/>
            </a:br>
            <a:r>
              <a:rPr lang="en-US"/>
              <a:t/>
            </a:r>
            <a:br>
              <a:rPr lang="en-US"/>
            </a:br>
            <a:r>
              <a:rPr lang="en-US" sz="3600">
                <a:solidFill>
                  <a:schemeClr val="bg1"/>
                </a:solidFill>
                <a:latin typeface="Arial" charset="0"/>
                <a:cs typeface="Times New Roman" pitchFamily="18" charset="0"/>
              </a:rPr>
              <a:t>Jesus, make me more like you, more like you today.</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Jesus, make me more like you, more like you, I pray.</a:t>
            </a:r>
            <a:r>
              <a:rPr lang="en-US" b="1">
                <a:cs typeface="Times New Roman" pitchFamily="18" charset="0"/>
              </a:rPr>
              <a:t> </a:t>
            </a:r>
          </a:p>
        </p:txBody>
      </p:sp>
    </p:spTree>
    <p:extLst>
      <p:ext uri="{BB962C8B-B14F-4D97-AF65-F5344CB8AC3E}">
        <p14:creationId xmlns:p14="http://schemas.microsoft.com/office/powerpoint/2010/main" val="1412947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66FF"/>
            </a:gs>
            <a:gs pos="100000">
              <a:srgbClr val="FF0000"/>
            </a:gs>
          </a:gsLst>
          <a:lin ang="5400000" scaled="1"/>
        </a:gra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2781300"/>
            <a:ext cx="8458200" cy="1143000"/>
          </a:xfrm>
        </p:spPr>
        <p:txBody>
          <a:bodyPr/>
          <a:lstStyle/>
          <a:p>
            <a:pPr algn="l"/>
            <a:r>
              <a:rPr lang="en-US" sz="3600">
                <a:solidFill>
                  <a:schemeClr val="bg1"/>
                </a:solidFill>
                <a:latin typeface="Arial" charset="0"/>
                <a:cs typeface="Times New Roman" pitchFamily="18" charset="0"/>
              </a:rPr>
              <a:t>Make me patient (Echo)</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Gentle and kind (Echo)</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Make me like you, Lord (Echo)</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All of the time (Echo)</a:t>
            </a:r>
            <a:r>
              <a:rPr lang="en-US"/>
              <a:t> </a:t>
            </a:r>
            <a:br>
              <a:rPr lang="en-US"/>
            </a:br>
            <a:r>
              <a:rPr lang="en-US"/>
              <a:t/>
            </a:r>
            <a:br>
              <a:rPr lang="en-US"/>
            </a:br>
            <a:r>
              <a:rPr lang="en-US" sz="3600">
                <a:solidFill>
                  <a:schemeClr val="bg1"/>
                </a:solidFill>
                <a:latin typeface="Arial" charset="0"/>
                <a:cs typeface="Times New Roman" pitchFamily="18" charset="0"/>
              </a:rPr>
              <a:t>Jesus, make me more like you, more like you today.</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Jesus, make me more like you, more like you, I pray.</a:t>
            </a:r>
            <a:r>
              <a:rPr lang="en-US" b="1">
                <a:cs typeface="Times New Roman" pitchFamily="18" charset="0"/>
              </a:rPr>
              <a:t> </a:t>
            </a:r>
          </a:p>
        </p:txBody>
      </p:sp>
    </p:spTree>
    <p:extLst>
      <p:ext uri="{BB962C8B-B14F-4D97-AF65-F5344CB8AC3E}">
        <p14:creationId xmlns:p14="http://schemas.microsoft.com/office/powerpoint/2010/main" val="403790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66FF"/>
            </a:gs>
            <a:gs pos="100000">
              <a:srgbClr val="FF0000"/>
            </a:gs>
          </a:gsLst>
          <a:lin ang="5400000" scaled="1"/>
        </a:gra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2781300"/>
            <a:ext cx="7772400" cy="1143000"/>
          </a:xfrm>
        </p:spPr>
        <p:txBody>
          <a:bodyPr/>
          <a:lstStyle/>
          <a:p>
            <a:pPr algn="l"/>
            <a:r>
              <a:rPr lang="en-US" sz="3600">
                <a:solidFill>
                  <a:schemeClr val="bg1"/>
                </a:solidFill>
                <a:latin typeface="Arial" charset="0"/>
                <a:cs typeface="Times New Roman" pitchFamily="18" charset="0"/>
              </a:rPr>
              <a:t>Forgive me, Lord, when I go wrong.</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Pick me up when I fall down.</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Help me love you every day.</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Let me follow in your way.</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Jesus, make me more like you, more like you today.</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Jesus, make me more like you, more like you, I pray.</a:t>
            </a:r>
            <a:r>
              <a:rPr lang="en-US" b="1">
                <a:cs typeface="Times New Roman" pitchFamily="18" charset="0"/>
              </a:rPr>
              <a:t> </a:t>
            </a:r>
          </a:p>
        </p:txBody>
      </p:sp>
    </p:spTree>
    <p:extLst>
      <p:ext uri="{BB962C8B-B14F-4D97-AF65-F5344CB8AC3E}">
        <p14:creationId xmlns:p14="http://schemas.microsoft.com/office/powerpoint/2010/main" val="2519736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66FF"/>
            </a:gs>
            <a:gs pos="100000">
              <a:srgbClr val="FF0000"/>
            </a:gs>
          </a:gsLst>
          <a:lin ang="5400000" scaled="1"/>
        </a:gra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990600" y="3124200"/>
            <a:ext cx="7772400" cy="1143000"/>
          </a:xfrm>
        </p:spPr>
        <p:txBody>
          <a:bodyPr/>
          <a:lstStyle/>
          <a:p>
            <a:pPr algn="l"/>
            <a:r>
              <a:rPr lang="en-US" sz="3600">
                <a:solidFill>
                  <a:schemeClr val="bg1"/>
                </a:solidFill>
                <a:latin typeface="Arial" charset="0"/>
                <a:cs typeface="Times New Roman" pitchFamily="18" charset="0"/>
              </a:rPr>
              <a:t>Let me be good, Lord (Echo)</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Let me be strong (Echo)                      </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Self-controlled (Echo)</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Choosing right from wrong (Echo)</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                       </a:t>
            </a:r>
            <a:r>
              <a:rPr lang="en-US" sz="3600" b="1" i="1">
                <a:solidFill>
                  <a:schemeClr val="bg1"/>
                </a:solidFill>
                <a:latin typeface="Arial" charset="0"/>
                <a:cs typeface="Times New Roman" pitchFamily="18" charset="0"/>
              </a:rPr>
              <a:t> </a:t>
            </a:r>
            <a:br>
              <a:rPr lang="en-US" sz="3600" b="1" i="1">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Give me love, Lord (Echo)</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Through and through (Echo)</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Let me be for others (Echo)</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Just like you (Echo)</a:t>
            </a:r>
            <a:br>
              <a:rPr lang="en-US" sz="3600">
                <a:solidFill>
                  <a:schemeClr val="bg1"/>
                </a:solidFill>
                <a:latin typeface="Arial" charset="0"/>
                <a:cs typeface="Times New Roman" pitchFamily="18" charset="0"/>
              </a:rPr>
            </a:br>
            <a:endParaRPr lang="en-US" sz="3600">
              <a:solidFill>
                <a:schemeClr val="bg1"/>
              </a:solidFill>
              <a:latin typeface="Arial" charset="0"/>
              <a:cs typeface="Times New Roman" pitchFamily="18" charset="0"/>
            </a:endParaRPr>
          </a:p>
        </p:txBody>
      </p:sp>
    </p:spTree>
    <p:extLst>
      <p:ext uri="{BB962C8B-B14F-4D97-AF65-F5344CB8AC3E}">
        <p14:creationId xmlns:p14="http://schemas.microsoft.com/office/powerpoint/2010/main" val="1019330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66FF"/>
            </a:gs>
            <a:gs pos="100000">
              <a:srgbClr val="FF0000"/>
            </a:gs>
          </a:gsLst>
          <a:lin ang="5400000" scaled="1"/>
        </a:gra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2781300"/>
            <a:ext cx="7772400" cy="1143000"/>
          </a:xfrm>
        </p:spPr>
        <p:txBody>
          <a:bodyPr/>
          <a:lstStyle/>
          <a:p>
            <a:pPr algn="l"/>
            <a:r>
              <a:rPr lang="en-US" sz="3600">
                <a:solidFill>
                  <a:schemeClr val="bg1"/>
                </a:solidFill>
                <a:latin typeface="Arial" charset="0"/>
                <a:cs typeface="Times New Roman" pitchFamily="18" charset="0"/>
              </a:rPr>
              <a:t>Jesus, make me more like you, more like you today.</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Jesus, make me more like you, more like you, I pray.</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
            </a:r>
            <a:br>
              <a:rPr lang="en-US" sz="3600">
                <a:solidFill>
                  <a:schemeClr val="bg1"/>
                </a:solidFill>
                <a:latin typeface="Arial" charset="0"/>
                <a:cs typeface="Times New Roman" pitchFamily="18" charset="0"/>
              </a:rPr>
            </a:br>
            <a:endParaRPr lang="en-US" sz="3600">
              <a:solidFill>
                <a:schemeClr val="bg1"/>
              </a:solidFill>
              <a:latin typeface="Arial" charset="0"/>
              <a:cs typeface="Times New Roman" pitchFamily="18" charset="0"/>
            </a:endParaRPr>
          </a:p>
        </p:txBody>
      </p:sp>
    </p:spTree>
    <p:extLst>
      <p:ext uri="{BB962C8B-B14F-4D97-AF65-F5344CB8AC3E}">
        <p14:creationId xmlns:p14="http://schemas.microsoft.com/office/powerpoint/2010/main" val="3405378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66FF"/>
            </a:gs>
            <a:gs pos="100000">
              <a:srgbClr val="FF0000"/>
            </a:gs>
          </a:gsLst>
          <a:lin ang="5400000" scaled="1"/>
        </a:gra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2781300"/>
            <a:ext cx="7772400" cy="1143000"/>
          </a:xfrm>
        </p:spPr>
        <p:txBody>
          <a:bodyPr/>
          <a:lstStyle/>
          <a:p>
            <a:pPr algn="l"/>
            <a:r>
              <a:rPr lang="en-US" sz="3600">
                <a:solidFill>
                  <a:schemeClr val="bg1"/>
                </a:solidFill>
                <a:latin typeface="Arial" charset="0"/>
                <a:cs typeface="Times New Roman" pitchFamily="18" charset="0"/>
              </a:rPr>
              <a:t>Jesus, make me more like you, more like you today.</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Jesus, make me more like you, more like you, I pray.</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
            </a:r>
            <a:br>
              <a:rPr lang="en-US" sz="3600">
                <a:solidFill>
                  <a:schemeClr val="bg1"/>
                </a:solidFill>
                <a:latin typeface="Arial" charset="0"/>
                <a:cs typeface="Times New Roman" pitchFamily="18" charset="0"/>
              </a:rPr>
            </a:br>
            <a:endParaRPr lang="en-US" sz="3600">
              <a:solidFill>
                <a:schemeClr val="bg1"/>
              </a:solidFill>
              <a:latin typeface="Arial" charset="0"/>
              <a:cs typeface="Times New Roman" pitchFamily="18" charset="0"/>
            </a:endParaRPr>
          </a:p>
        </p:txBody>
      </p:sp>
    </p:spTree>
    <p:extLst>
      <p:ext uri="{BB962C8B-B14F-4D97-AF65-F5344CB8AC3E}">
        <p14:creationId xmlns:p14="http://schemas.microsoft.com/office/powerpoint/2010/main" val="2388755323"/>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99</Words>
  <Application>Microsoft Office PowerPoint</Application>
  <PresentationFormat>On-screen Show (4:3)</PresentationFormat>
  <Paragraphs>18</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Jesus, make me more like you, more like you today. Jesus, make me more like you, more like you, I pray.   </vt:lpstr>
      <vt:lpstr>Jesus, make me more like you, more like you today. Jesus, make me more like you, more like you, I pray.   </vt:lpstr>
      <vt:lpstr>You’re the one who showed me how. You came and you’re still with me now. Send your Spirit, make me strong. Show me, Lord, where I belong.   Jesus, make me more like you, more like you today. Jesus, make me more like you, more like you, I pray. </vt:lpstr>
      <vt:lpstr>Make me patient (Echo) Gentle and kind (Echo) Make me like you, Lord (Echo) All of the time (Echo)   Jesus, make me more like you, more like you today. Jesus, make me more like you, more like you, I pray. </vt:lpstr>
      <vt:lpstr>Forgive me, Lord, when I go wrong. Pick me up when I fall down. Help me love you every day. Let me follow in your way.  Jesus, make me more like you, more like you today. Jesus, make me more like you, more like you, I pray. </vt:lpstr>
      <vt:lpstr>Let me be good, Lord (Echo) Let me be strong (Echo)                       Self-controlled (Echo) Choosing right from wrong (Echo)                          Give me love, Lord (Echo) Through and through (Echo) Let me be for others (Echo) Just like you (Echo) </vt:lpstr>
      <vt:lpstr>Jesus, make me more like you, more like you today. Jesus, make me more like you, more like you, I pray.  </vt:lpstr>
      <vt:lpstr>Jesus, make me more like you, more like you today. Jesus, make me more like you, more like you, I pray.  </vt:lpstr>
    </vt:vector>
  </TitlesOfParts>
  <Company>GSPV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Christopher</dc:creator>
  <cp:lastModifiedBy>Christopher</cp:lastModifiedBy>
  <cp:revision>2</cp:revision>
  <dcterms:created xsi:type="dcterms:W3CDTF">2012-03-21T11:10:52Z</dcterms:created>
  <dcterms:modified xsi:type="dcterms:W3CDTF">2012-03-21T11:28:49Z</dcterms:modified>
</cp:coreProperties>
</file>